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6" r:id="rId7"/>
    <p:sldId id="265" r:id="rId8"/>
    <p:sldId id="261" r:id="rId9"/>
    <p:sldId id="263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85852" y="857232"/>
            <a:ext cx="664373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Законы </a:t>
            </a:r>
          </a:p>
          <a:p>
            <a:pPr algn="ctr"/>
            <a:r>
              <a:rPr lang="ru-RU" sz="8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</a:t>
            </a:r>
            <a:r>
              <a:rPr lang="ru-RU" sz="8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остоянного</a:t>
            </a:r>
          </a:p>
          <a:p>
            <a:pPr algn="ctr"/>
            <a:r>
              <a:rPr lang="ru-RU" sz="8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тока</a:t>
            </a:r>
            <a:endParaRPr lang="ru-RU" sz="8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Три батареи с </a:t>
            </a:r>
            <a:r>
              <a:rPr lang="ru-RU" dirty="0" err="1" smtClean="0">
                <a:latin typeface="Monotype Corsiva" pitchFamily="66" charset="0"/>
              </a:rPr>
              <a:t>эдс</a:t>
            </a:r>
            <a:r>
              <a:rPr lang="ru-RU" dirty="0" smtClean="0">
                <a:latin typeface="Monotype Corsiva" pitchFamily="66" charset="0"/>
              </a:rPr>
              <a:t> 12 В, 5 В и 10 В и одинаковыми внутренними сопротивлениями, равными 1 Ом, соединены между собой одноимёнными полюсами. Определить силы токов, идущих через каждую батарею.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Лампочка и реостат, соединённые последовательно, присоединены к источнику тока. Напряжение на зажимах лампочки равно 40 В, сопротивление реостата равно 10 Ом. Внешняя цепь потребляет мощность 120 Вт. Найти силу тока </a:t>
            </a:r>
            <a:r>
              <a:rPr lang="ru-RU" smtClean="0">
                <a:latin typeface="Monotype Corsiva" pitchFamily="66" charset="0"/>
              </a:rPr>
              <a:t>в цепи.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8736"/>
            <a:ext cx="8258204" cy="507209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Электрический ток – это упорядоченное движение заряженных частиц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В металлах такими частицами являются электроны, в жидкостях – положительные и отрицательные ионы, в газах – электроны и ионы (как положительные, так и отрицательные)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Постоянный ток – это ток, одинаковый во всех поперечных сечениях проводника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Переменный ток – это ток, изменяющийся со временем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Сила тока -  это отношение заряда, прошедшего через поперечного сечение проводника, ко времени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Плотность тока – это отношение силы тока к площади поперечного сечения проводника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Сопротивлени</a:t>
            </a:r>
            <a:r>
              <a:rPr lang="ru-RU" dirty="0" smtClean="0">
                <a:latin typeface="Monotype Corsiva" pitchFamily="66" charset="0"/>
              </a:rPr>
              <a:t>е – это величина, характеризующая свойство материала препятствовать течению через него электрического тока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Проводимость – это величина, обратная электрическому сопротивлению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Удельное сопротивление – это сопротивление проводника единичной длины и единичной площади поперечного сечения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Мощность – это отношение затраченной работы ко времени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ru-RU" b="1" dirty="0" smtClean="0"/>
              <a:t>Основные формулы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Сила тока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Плотность тока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Сопротивление однородного проводника</a:t>
            </a:r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Зависимость удельного сопротивление от температуры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1785926"/>
            <a:ext cx="928662" cy="907065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714620"/>
            <a:ext cx="1071538" cy="1148076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3786190"/>
            <a:ext cx="1326230" cy="1000108"/>
          </a:xfrm>
          <a:prstGeom prst="rect">
            <a:avLst/>
          </a:prstGeom>
          <a:noFill/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5715016"/>
            <a:ext cx="2834541" cy="571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ru-RU" b="1" dirty="0" smtClean="0"/>
              <a:t>Основные 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Работа тока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Мощность тока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Последовательное соединение проводников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Параллельное соединение проводников</a:t>
            </a:r>
          </a:p>
          <a:p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1" y="1857364"/>
            <a:ext cx="1357321" cy="530204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3071810"/>
            <a:ext cx="1140096" cy="500042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214818"/>
            <a:ext cx="1394742" cy="714380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328841"/>
            <a:ext cx="1785950" cy="1067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законы</a:t>
            </a:r>
            <a:br>
              <a:rPr lang="ru-RU" b="1" dirty="0" smtClean="0"/>
            </a:br>
            <a:r>
              <a:rPr lang="ru-RU" b="1" dirty="0" smtClean="0"/>
              <a:t>(в интегральной форме)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Закон Ома для участка цепи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Закон Ома для полной цепи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Закон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Джоуля-Ленца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071678"/>
            <a:ext cx="1000132" cy="1000132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357562"/>
            <a:ext cx="1534364" cy="928694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5214950"/>
            <a:ext cx="1460123" cy="5000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Кирхгофа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Первое правил: Алгебраическая сумма токов, сходящихся в узле равна нулю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Monotype Corsiva" pitchFamily="66" charset="0"/>
              </a:rPr>
              <a:t>Второе правило: В замкнутом контуре алгебраическая сумма напряжений на всех участках контура равна алгебраической сумме электродвижущих сил</a:t>
            </a:r>
          </a:p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3000372"/>
            <a:ext cx="1258627" cy="714356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5572140"/>
            <a:ext cx="1769953" cy="614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Сила тока в проводнике равномерно нарастает оделить заряд 0 до 3 А в течение времени 10 с. Определить заряд, прошедший в проводнике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Внутреннее сопротивление батареи аккумуляторов равна 3 Ом. Сколько процентов от точного значения ЭДС составляет погрешность, если, измеряя разность потенциалов на зажимах батареи вольтметром с сопротивлением 200 Ом, принять её равной </a:t>
            </a:r>
            <a:r>
              <a:rPr lang="ru-RU" dirty="0" err="1" smtClean="0">
                <a:latin typeface="Monotype Corsiva" pitchFamily="66" charset="0"/>
              </a:rPr>
              <a:t>эдс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346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Основные определения</vt:lpstr>
      <vt:lpstr>Основные определения</vt:lpstr>
      <vt:lpstr>Основные определения</vt:lpstr>
      <vt:lpstr>Основные формулы</vt:lpstr>
      <vt:lpstr>Основные формулы</vt:lpstr>
      <vt:lpstr>Основные законы (в интегральной форме)</vt:lpstr>
      <vt:lpstr>Правила Кирхгофа</vt:lpstr>
      <vt:lpstr>Задачи</vt:lpstr>
      <vt:lpstr>Задачи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Михаил2</cp:lastModifiedBy>
  <cp:revision>15</cp:revision>
  <dcterms:created xsi:type="dcterms:W3CDTF">2010-05-20T14:12:39Z</dcterms:created>
  <dcterms:modified xsi:type="dcterms:W3CDTF">2010-05-26T07:24:45Z</dcterms:modified>
</cp:coreProperties>
</file>